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5ccad10f1_2_10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3f5ccad10f1_2_10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ccad10f1_2_51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f5ccad10f1_2_51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5ccad10f1_2_15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3f5ccad10f1_2_15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ccad10f1_2_19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g3f5ccad10f1_2_19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ccad10f1_2_23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g3f5ccad10f1_2_23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ccad10f1_2_27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f5ccad10f1_2_27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ccad10f1_2_31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f5ccad10f1_2_31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ccad10f1_2_35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3f5ccad10f1_2_35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ccad10f1_2_39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f5ccad10f1_2_39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5ccad10f1_2_43:notes"/>
          <p:cNvSpPr txBox="1"/>
          <p:nvPr>
            <p:ph idx="1" type="body"/>
          </p:nvPr>
        </p:nvSpPr>
        <p:spPr>
          <a:xfrm>
            <a:off x="685784" y="4343396"/>
            <a:ext cx="5486386" cy="4114791"/>
          </a:xfrm>
          <a:prstGeom prst="rect">
            <a:avLst/>
          </a:prstGeom>
        </p:spPr>
        <p:txBody>
          <a:bodyPr anchorCtr="0" anchor="t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3f5ccad10f1_2_43:notes"/>
          <p:cNvSpPr/>
          <p:nvPr>
            <p:ph idx="2" type="sldImg"/>
          </p:nvPr>
        </p:nvSpPr>
        <p:spPr>
          <a:xfrm>
            <a:off x="1143208" y="685791"/>
            <a:ext cx="4572219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1" type="ftr"/>
          </p:nvPr>
        </p:nvSpPr>
        <p:spPr>
          <a:xfrm>
            <a:off x="1757295" y="3575542"/>
            <a:ext cx="1628505" cy="205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3686107" y="3575542"/>
            <a:ext cx="1200015" cy="205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sz="7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257175" y="3575542"/>
            <a:ext cx="1200015" cy="205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0" type="dt"/>
          </p:nvPr>
        </p:nvSpPr>
        <p:spPr>
          <a:xfrm>
            <a:off x="257175" y="3575542"/>
            <a:ext cx="1200015" cy="205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9pPr>
          </a:lstStyle>
          <a:p/>
        </p:txBody>
      </p:sp>
      <p:sp>
        <p:nvSpPr>
          <p:cNvPr id="52" name="Google Shape;52;p13"/>
          <p:cNvSpPr txBox="1"/>
          <p:nvPr>
            <p:ph idx="11" type="ftr"/>
          </p:nvPr>
        </p:nvSpPr>
        <p:spPr>
          <a:xfrm>
            <a:off x="1757295" y="3575542"/>
            <a:ext cx="1628505" cy="205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Times New Roman"/>
              <a:buNone/>
              <a:defRPr b="0" i="0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3686107" y="3575542"/>
            <a:ext cx="1200015" cy="205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700"/>
              <a:buFont typeface="Calibri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" name="Google Shape;54;p13"/>
          <p:cNvSpPr txBox="1"/>
          <p:nvPr>
            <p:ph type="title"/>
          </p:nvPr>
        </p:nvSpPr>
        <p:spPr>
          <a:xfrm>
            <a:off x="457043" y="205133"/>
            <a:ext cx="8229397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9pPr>
          </a:lstStyle>
          <a:p/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457043" y="1203457"/>
            <a:ext cx="8229397" cy="298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 rotWithShape="1">
          <a:blip r:embed="rId3">
            <a:alphaModFix/>
          </a:blip>
          <a:srcRect b="4516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b="5758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 rotWithShape="1">
          <a:blip r:embed="rId3">
            <a:alphaModFix/>
          </a:blip>
          <a:srcRect b="4516" l="0" r="0" t="0"/>
          <a:stretch/>
        </p:blipFill>
        <p:spPr>
          <a:xfrm>
            <a:off x="0" y="21475"/>
            <a:ext cx="9143898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 rotWithShape="1">
          <a:blip r:embed="rId3">
            <a:alphaModFix/>
          </a:blip>
          <a:srcRect b="2353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/>
          <p:cNvPicPr preferRelativeResize="0"/>
          <p:nvPr/>
        </p:nvPicPr>
        <p:blipFill rotWithShape="1">
          <a:blip r:embed="rId3">
            <a:alphaModFix/>
          </a:blip>
          <a:srcRect b="5141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 rotWithShape="1">
          <a:blip r:embed="rId3">
            <a:alphaModFix/>
          </a:blip>
          <a:srcRect b="4215" l="0" r="0" t="0"/>
          <a:stretch/>
        </p:blipFill>
        <p:spPr>
          <a:xfrm>
            <a:off x="0" y="21475"/>
            <a:ext cx="9143874" cy="512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 rotWithShape="1">
          <a:blip r:embed="rId3">
            <a:alphaModFix/>
          </a:blip>
          <a:srcRect b="4516" l="0" r="0" t="0"/>
          <a:stretch/>
        </p:blipFill>
        <p:spPr>
          <a:xfrm>
            <a:off x="0" y="21475"/>
            <a:ext cx="91438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