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f5d92145e0_2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g3f5d92145e0_2_7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f5d92145e0_2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g3f5d92145e0_2_1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f5d92145e0_2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g3f5d92145e0_2_1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f5d92145e0_2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g3f5d92145e0_2_8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f5d92145e0_2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g3f5d92145e0_2_8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f5d92145e0_2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g3f5d92145e0_2_8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f5d92145e0_2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g3f5d92145e0_2_9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f5d92145e0_2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g3f5d92145e0_2_9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f5d92145e0_2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g3f5d92145e0_2_10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f5d92145e0_2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g3f5d92145e0_2_10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f5d92145e0_2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g3f5d92145e0_2_10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59" name="Google Shape;59;p14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/>
          <p:nvPr>
            <p:ph type="ctrTitle"/>
          </p:nvPr>
        </p:nvSpPr>
        <p:spPr>
          <a:xfrm>
            <a:off x="385763" y="1198364"/>
            <a:ext cx="4371975" cy="826889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62" name="Google Shape;62;p15"/>
          <p:cNvSpPr txBox="1"/>
          <p:nvPr>
            <p:ph idx="1" type="subTitle"/>
          </p:nvPr>
        </p:nvSpPr>
        <p:spPr>
          <a:xfrm>
            <a:off x="771525" y="2185988"/>
            <a:ext cx="3600450" cy="985838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lv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63" name="Google Shape;63;p15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/>
          <p:nvPr>
            <p:ph type="title"/>
          </p:nvPr>
        </p:nvSpPr>
        <p:spPr>
          <a:xfrm>
            <a:off x="257175" y="154484"/>
            <a:ext cx="4629150" cy="642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68" name="Google Shape;68;p16"/>
          <p:cNvSpPr txBox="1"/>
          <p:nvPr>
            <p:ph idx="1" type="body"/>
          </p:nvPr>
        </p:nvSpPr>
        <p:spPr>
          <a:xfrm>
            <a:off x="257175" y="900113"/>
            <a:ext cx="4629150" cy="2545854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2921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9pPr>
          </a:lstStyle>
          <a:p/>
        </p:txBody>
      </p:sp>
      <p:sp>
        <p:nvSpPr>
          <p:cNvPr id="69" name="Google Shape;69;p16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71" name="Google Shape;71;p16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/>
          <p:nvPr>
            <p:ph type="title"/>
          </p:nvPr>
        </p:nvSpPr>
        <p:spPr>
          <a:xfrm>
            <a:off x="406301" y="2478881"/>
            <a:ext cx="4371975" cy="766167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None/>
              <a:defRPr b="1" sz="2300" cap="none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74" name="Google Shape;74;p17"/>
          <p:cNvSpPr txBox="1"/>
          <p:nvPr>
            <p:ph idx="1" type="body"/>
          </p:nvPr>
        </p:nvSpPr>
        <p:spPr>
          <a:xfrm>
            <a:off x="406301" y="1635026"/>
            <a:ext cx="4371975" cy="843855"/>
          </a:xfrm>
          <a:prstGeom prst="rect">
            <a:avLst/>
          </a:prstGeom>
          <a:noFill/>
          <a:ln>
            <a:noFill/>
          </a:ln>
        </p:spPr>
        <p:txBody>
          <a:bodyPr anchorCtr="0" anchor="b" bIns="25700" lIns="51425" spcFirstLastPara="1" rIns="51425" wrap="square" tIns="2570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5" name="Google Shape;75;p17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/>
          <p:nvPr>
            <p:ph type="title"/>
          </p:nvPr>
        </p:nvSpPr>
        <p:spPr>
          <a:xfrm>
            <a:off x="257175" y="154484"/>
            <a:ext cx="4629150" cy="642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80" name="Google Shape;80;p18"/>
          <p:cNvSpPr txBox="1"/>
          <p:nvPr>
            <p:ph idx="1" type="body"/>
          </p:nvPr>
        </p:nvSpPr>
        <p:spPr>
          <a:xfrm>
            <a:off x="257175" y="900113"/>
            <a:ext cx="2271713" cy="2545854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302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indent="-3175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indent="-2984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000"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9pPr>
          </a:lstStyle>
          <a:p/>
        </p:txBody>
      </p:sp>
      <p:sp>
        <p:nvSpPr>
          <p:cNvPr id="81" name="Google Shape;81;p18"/>
          <p:cNvSpPr txBox="1"/>
          <p:nvPr>
            <p:ph idx="2" type="body"/>
          </p:nvPr>
        </p:nvSpPr>
        <p:spPr>
          <a:xfrm>
            <a:off x="2614613" y="900113"/>
            <a:ext cx="2271713" cy="2545854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302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indent="-3175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indent="-2984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000"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9pPr>
          </a:lstStyle>
          <a:p/>
        </p:txBody>
      </p:sp>
      <p:sp>
        <p:nvSpPr>
          <p:cNvPr id="82" name="Google Shape;82;p18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83" name="Google Shape;83;p18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84" name="Google Shape;84;p18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9"/>
          <p:cNvSpPr txBox="1"/>
          <p:nvPr>
            <p:ph type="title"/>
          </p:nvPr>
        </p:nvSpPr>
        <p:spPr>
          <a:xfrm>
            <a:off x="257175" y="154484"/>
            <a:ext cx="4629150" cy="642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87" name="Google Shape;87;p19"/>
          <p:cNvSpPr txBox="1"/>
          <p:nvPr>
            <p:ph idx="1" type="body"/>
          </p:nvPr>
        </p:nvSpPr>
        <p:spPr>
          <a:xfrm>
            <a:off x="257175" y="863501"/>
            <a:ext cx="2272606" cy="359866"/>
          </a:xfrm>
          <a:prstGeom prst="rect">
            <a:avLst/>
          </a:prstGeom>
          <a:noFill/>
          <a:ln>
            <a:noFill/>
          </a:ln>
        </p:spPr>
        <p:txBody>
          <a:bodyPr anchorCtr="0" anchor="b" bIns="25700" lIns="51425" spcFirstLastPara="1" rIns="51425" wrap="square" tIns="25700">
            <a:normAutofit/>
          </a:bodyPr>
          <a:lstStyle>
            <a:lvl1pPr indent="-2286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9pPr>
          </a:lstStyle>
          <a:p/>
        </p:txBody>
      </p:sp>
      <p:sp>
        <p:nvSpPr>
          <p:cNvPr id="88" name="Google Shape;88;p19"/>
          <p:cNvSpPr txBox="1"/>
          <p:nvPr>
            <p:ph idx="2" type="body"/>
          </p:nvPr>
        </p:nvSpPr>
        <p:spPr>
          <a:xfrm>
            <a:off x="257175" y="1223367"/>
            <a:ext cx="2272606" cy="2222599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2984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89" name="Google Shape;89;p19"/>
          <p:cNvSpPr txBox="1"/>
          <p:nvPr>
            <p:ph idx="3" type="body"/>
          </p:nvPr>
        </p:nvSpPr>
        <p:spPr>
          <a:xfrm>
            <a:off x="2612827" y="863501"/>
            <a:ext cx="2273498" cy="359866"/>
          </a:xfrm>
          <a:prstGeom prst="rect">
            <a:avLst/>
          </a:prstGeom>
          <a:noFill/>
          <a:ln>
            <a:noFill/>
          </a:ln>
        </p:spPr>
        <p:txBody>
          <a:bodyPr anchorCtr="0" anchor="b" bIns="25700" lIns="51425" spcFirstLastPara="1" rIns="51425" wrap="square" tIns="25700">
            <a:normAutofit/>
          </a:bodyPr>
          <a:lstStyle>
            <a:lvl1pPr indent="-2286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9pPr>
          </a:lstStyle>
          <a:p/>
        </p:txBody>
      </p:sp>
      <p:sp>
        <p:nvSpPr>
          <p:cNvPr id="90" name="Google Shape;90;p19"/>
          <p:cNvSpPr txBox="1"/>
          <p:nvPr>
            <p:ph idx="4" type="body"/>
          </p:nvPr>
        </p:nvSpPr>
        <p:spPr>
          <a:xfrm>
            <a:off x="2612827" y="1223367"/>
            <a:ext cx="2273498" cy="2222599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2984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91" name="Google Shape;91;p19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92" name="Google Shape;92;p19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93" name="Google Shape;93;p19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/>
          <p:nvPr>
            <p:ph type="title"/>
          </p:nvPr>
        </p:nvSpPr>
        <p:spPr>
          <a:xfrm>
            <a:off x="257175" y="154484"/>
            <a:ext cx="4629150" cy="642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96" name="Google Shape;96;p20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97" name="Google Shape;97;p20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98" name="Google Shape;98;p20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/>
          <p:nvPr>
            <p:ph type="title"/>
          </p:nvPr>
        </p:nvSpPr>
        <p:spPr>
          <a:xfrm>
            <a:off x="257175" y="153591"/>
            <a:ext cx="1692176" cy="653653"/>
          </a:xfrm>
          <a:prstGeom prst="rect">
            <a:avLst/>
          </a:prstGeom>
          <a:noFill/>
          <a:ln>
            <a:noFill/>
          </a:ln>
        </p:spPr>
        <p:txBody>
          <a:bodyPr anchorCtr="0" anchor="b" bIns="25700" lIns="51425" spcFirstLastPara="1" rIns="51425" wrap="square" tIns="2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b="1" sz="11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01" name="Google Shape;101;p21"/>
          <p:cNvSpPr txBox="1"/>
          <p:nvPr>
            <p:ph idx="1" type="body"/>
          </p:nvPr>
        </p:nvSpPr>
        <p:spPr>
          <a:xfrm>
            <a:off x="2010966" y="153591"/>
            <a:ext cx="2875359" cy="3292376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429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indent="-3302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2pPr>
            <a:lvl3pPr indent="-31750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3pPr>
            <a:lvl4pPr indent="-2984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4pPr>
            <a:lvl5pPr indent="-2984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»"/>
              <a:defRPr sz="1100"/>
            </a:lvl5pPr>
            <a:lvl6pPr indent="-2984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6pPr>
            <a:lvl7pPr indent="-2984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7pPr>
            <a:lvl8pPr indent="-2984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8pPr>
            <a:lvl9pPr indent="-2984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9pPr>
          </a:lstStyle>
          <a:p/>
        </p:txBody>
      </p:sp>
      <p:sp>
        <p:nvSpPr>
          <p:cNvPr id="102" name="Google Shape;102;p21"/>
          <p:cNvSpPr txBox="1"/>
          <p:nvPr>
            <p:ph idx="2" type="body"/>
          </p:nvPr>
        </p:nvSpPr>
        <p:spPr>
          <a:xfrm>
            <a:off x="257175" y="807244"/>
            <a:ext cx="1692176" cy="2638723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1pPr>
            <a:lvl2pPr indent="-228600" lvl="1" marL="914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2pPr>
            <a:lvl3pPr indent="-228600" lvl="2" marL="1371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103" name="Google Shape;103;p21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04" name="Google Shape;104;p21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05" name="Google Shape;105;p21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/>
          <p:nvPr>
            <p:ph type="title"/>
          </p:nvPr>
        </p:nvSpPr>
        <p:spPr>
          <a:xfrm>
            <a:off x="1008162" y="2700338"/>
            <a:ext cx="3086100" cy="318790"/>
          </a:xfrm>
          <a:prstGeom prst="rect">
            <a:avLst/>
          </a:prstGeom>
          <a:noFill/>
          <a:ln>
            <a:noFill/>
          </a:ln>
        </p:spPr>
        <p:txBody>
          <a:bodyPr anchorCtr="0" anchor="b" bIns="25700" lIns="51425" spcFirstLastPara="1" rIns="51425" wrap="square" tIns="2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b="1" sz="11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08" name="Google Shape;108;p22"/>
          <p:cNvSpPr/>
          <p:nvPr>
            <p:ph idx="2" type="pic"/>
          </p:nvPr>
        </p:nvSpPr>
        <p:spPr>
          <a:xfrm>
            <a:off x="1008162" y="344686"/>
            <a:ext cx="3086100" cy="2314575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2"/>
          <p:cNvSpPr txBox="1"/>
          <p:nvPr>
            <p:ph idx="1" type="body"/>
          </p:nvPr>
        </p:nvSpPr>
        <p:spPr>
          <a:xfrm>
            <a:off x="1008162" y="3019128"/>
            <a:ext cx="3086100" cy="452735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1pPr>
            <a:lvl2pPr indent="-228600" lvl="1" marL="914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2pPr>
            <a:lvl3pPr indent="-228600" lvl="2" marL="1371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110" name="Google Shape;110;p22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11" name="Google Shape;111;p22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12" name="Google Shape;112;p22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/>
          <p:nvPr>
            <p:ph type="title"/>
          </p:nvPr>
        </p:nvSpPr>
        <p:spPr>
          <a:xfrm>
            <a:off x="257175" y="154484"/>
            <a:ext cx="4629150" cy="642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15" name="Google Shape;115;p23"/>
          <p:cNvSpPr txBox="1"/>
          <p:nvPr>
            <p:ph idx="1" type="body"/>
          </p:nvPr>
        </p:nvSpPr>
        <p:spPr>
          <a:xfrm rot="5400000">
            <a:off x="1298823" y="-141535"/>
            <a:ext cx="2545854" cy="4629150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2921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9pPr>
          </a:lstStyle>
          <a:p/>
        </p:txBody>
      </p:sp>
      <p:sp>
        <p:nvSpPr>
          <p:cNvPr id="116" name="Google Shape;116;p23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/>
          <p:nvPr>
            <p:ph type="title"/>
          </p:nvPr>
        </p:nvSpPr>
        <p:spPr>
          <a:xfrm rot="5400000">
            <a:off x="2661940" y="1221582"/>
            <a:ext cx="3291483" cy="115728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21" name="Google Shape;121;p24"/>
          <p:cNvSpPr txBox="1"/>
          <p:nvPr>
            <p:ph idx="1" type="body"/>
          </p:nvPr>
        </p:nvSpPr>
        <p:spPr>
          <a:xfrm rot="5400000">
            <a:off x="304502" y="107157"/>
            <a:ext cx="3291483" cy="3386138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2921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9pPr>
          </a:lstStyle>
          <a:p/>
        </p:txBody>
      </p:sp>
      <p:sp>
        <p:nvSpPr>
          <p:cNvPr id="122" name="Google Shape;122;p24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257175" y="154484"/>
            <a:ext cx="4629150" cy="642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  <a:def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257175" y="900113"/>
            <a:ext cx="4629150" cy="2545854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429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30200" lvl="1" marL="914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–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»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8450" lvl="5" marL="27432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8450" lvl="6" marL="32004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8450" lvl="7" marL="3657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8450" lvl="8" marL="4114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1431"/>
            <a:ext cx="9144000" cy="51006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34" title="10.png"/>
          <p:cNvPicPr preferRelativeResize="0"/>
          <p:nvPr/>
        </p:nvPicPr>
        <p:blipFill rotWithShape="1">
          <a:blip r:embed="rId3">
            <a:alphaModFix/>
          </a:blip>
          <a:srcRect b="416" l="0" r="0" t="417"/>
          <a:stretch/>
        </p:blipFill>
        <p:spPr>
          <a:xfrm>
            <a:off x="0" y="21431"/>
            <a:ext cx="9144000" cy="51006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35" title="Новая презентация.pdf.png"/>
          <p:cNvPicPr preferRelativeResize="0"/>
          <p:nvPr/>
        </p:nvPicPr>
        <p:blipFill rotWithShape="1">
          <a:blip r:embed="rId3">
            <a:alphaModFix/>
          </a:blip>
          <a:srcRect b="416" l="0" r="0" t="417"/>
          <a:stretch/>
        </p:blipFill>
        <p:spPr>
          <a:xfrm>
            <a:off x="0" y="21431"/>
            <a:ext cx="9144000" cy="51006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1431"/>
            <a:ext cx="9144000" cy="51006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1431"/>
            <a:ext cx="9144000" cy="51006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1431"/>
            <a:ext cx="9144000" cy="51006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1431"/>
            <a:ext cx="9144000" cy="51006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30" title="ChatGPT Image 28 июл. 2026 г., 18_59_24.png"/>
          <p:cNvPicPr preferRelativeResize="0"/>
          <p:nvPr/>
        </p:nvPicPr>
        <p:blipFill rotWithShape="1">
          <a:blip r:embed="rId3">
            <a:alphaModFix/>
          </a:blip>
          <a:srcRect b="436" l="0" r="0" t="446"/>
          <a:stretch/>
        </p:blipFill>
        <p:spPr>
          <a:xfrm>
            <a:off x="0" y="21431"/>
            <a:ext cx="9144001" cy="51006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1431"/>
            <a:ext cx="9144000" cy="51006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1431"/>
            <a:ext cx="9144000" cy="51006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1431"/>
            <a:ext cx="9144000" cy="51006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