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ee123d37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5ee123d37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5ee123d37_2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f5ee123d37_2_1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ee123d37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f5ee123d37_2_1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5ee123d37_2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5ee123d37_2_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5ee123d37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5ee123d37_2_1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5ee123d37_2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f5ee123d37_2_1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5ee123d37_2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f5ee123d37_2_1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ee123d37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5ee123d37_2_8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ee123d37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5ee123d37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ee123d37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f5ee123d37_2_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ee123d37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ee123d37_2_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ee123d37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f5ee123d37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ee123d37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ee123d37_2_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ee123d37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5ee123d37_2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ee123d37_2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5ee123d37_2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5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6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7"/>
          <p:cNvPicPr preferRelativeResize="0"/>
          <p:nvPr/>
        </p:nvPicPr>
        <p:blipFill rotWithShape="1">
          <a:blip r:embed="rId3">
            <a:alphaModFix/>
          </a:blip>
          <a:srcRect b="2353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8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9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0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1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3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