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123eba8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123eba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title="ChatGPT Image 31 июл. 2026 г., 18_12_32.png"/>
          <p:cNvPicPr preferRelativeResize="0"/>
          <p:nvPr/>
        </p:nvPicPr>
        <p:blipFill rotWithShape="1">
          <a:blip r:embed="rId3">
            <a:alphaModFix/>
          </a:blip>
          <a:srcRect b="397" l="0" r="0" t="387"/>
          <a:stretch/>
        </p:blipFill>
        <p:spPr>
          <a:xfrm>
            <a:off x="0" y="38100"/>
            <a:ext cx="16255999" cy="9067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3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5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8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 title="ChatGPT Image 31 июл. 2026 г., 18_19_3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5705786" cy="883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2931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