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4562" l="0" r="675" t="0"/>
          <a:stretch/>
        </p:blipFill>
        <p:spPr>
          <a:xfrm>
            <a:off x="0" y="38100"/>
            <a:ext cx="16146823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 b="4834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3"/>
          <p:cNvPicPr preferRelativeResize="0"/>
          <p:nvPr/>
        </p:nvPicPr>
        <p:blipFill rotWithShape="1">
          <a:blip r:embed="rId3">
            <a:alphaModFix/>
          </a:blip>
          <a:srcRect b="5384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b="456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5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b="456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 title="generated-image (11).png"/>
          <p:cNvPicPr preferRelativeResize="0"/>
          <p:nvPr/>
        </p:nvPicPr>
        <p:blipFill rotWithShape="1">
          <a:blip r:embed="rId3">
            <a:alphaModFix/>
          </a:blip>
          <a:srcRect b="5461" l="0" r="0" t="386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b="5105" l="0" r="823" t="0"/>
          <a:stretch/>
        </p:blipFill>
        <p:spPr>
          <a:xfrm>
            <a:off x="0" y="38100"/>
            <a:ext cx="16122100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 b="4288" l="0" r="823" t="0"/>
          <a:stretch/>
        </p:blipFill>
        <p:spPr>
          <a:xfrm>
            <a:off x="0" y="38100"/>
            <a:ext cx="161221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6"/>
          <p:cNvPicPr preferRelativeResize="0"/>
          <p:nvPr/>
        </p:nvPicPr>
        <p:blipFill rotWithShape="1">
          <a:blip r:embed="rId3">
            <a:alphaModFix/>
          </a:blip>
          <a:srcRect b="4834" l="0" r="980" t="0"/>
          <a:stretch/>
        </p:blipFill>
        <p:spPr>
          <a:xfrm>
            <a:off x="0" y="38100"/>
            <a:ext cx="16097401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3">
            <a:alphaModFix/>
          </a:blip>
          <a:srcRect b="5384" l="0" r="675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b="4834" l="0" r="0" t="0"/>
          <a:stretch/>
        </p:blipFill>
        <p:spPr>
          <a:xfrm>
            <a:off x="0" y="38100"/>
            <a:ext cx="16255999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 rotWithShape="1">
          <a:blip r:embed="rId3">
            <a:alphaModFix/>
          </a:blip>
          <a:srcRect b="4834" l="0" r="675" t="0"/>
          <a:stretch/>
        </p:blipFill>
        <p:spPr>
          <a:xfrm>
            <a:off x="0" y="38100"/>
            <a:ext cx="16146823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 title="generated-image (10).png"/>
          <p:cNvPicPr preferRelativeResize="0"/>
          <p:nvPr/>
        </p:nvPicPr>
        <p:blipFill rotWithShape="1">
          <a:blip r:embed="rId3">
            <a:alphaModFix/>
          </a:blip>
          <a:srcRect b="436" l="0" r="0" t="446"/>
          <a:stretch/>
        </p:blipFill>
        <p:spPr>
          <a:xfrm>
            <a:off x="0" y="38100"/>
            <a:ext cx="16255999" cy="906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5927" l="0" r="0" t="0"/>
          <a:stretch/>
        </p:blipFill>
        <p:spPr>
          <a:xfrm>
            <a:off x="0" y="38100"/>
            <a:ext cx="16255926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