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9144000" cx="16256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1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812520" y="364680"/>
            <a:ext cx="14630040" cy="152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812520" y="2139480"/>
            <a:ext cx="14630040" cy="53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3">
            <a:alphaModFix/>
          </a:blip>
          <a:srcRect b="4698" l="0" r="0" t="0"/>
          <a:stretch/>
        </p:blipFill>
        <p:spPr>
          <a:xfrm>
            <a:off x="0" y="0"/>
            <a:ext cx="16355201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2"/>
          <p:cNvPicPr preferRelativeResize="0"/>
          <p:nvPr/>
        </p:nvPicPr>
        <p:blipFill rotWithShape="1">
          <a:blip r:embed="rId3">
            <a:alphaModFix/>
          </a:blip>
          <a:srcRect b="4516" l="0" r="0" t="0"/>
          <a:stretch/>
        </p:blipFill>
        <p:spPr>
          <a:xfrm>
            <a:off x="0" y="38150"/>
            <a:ext cx="16255799" cy="910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3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38150"/>
            <a:ext cx="16255999" cy="910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38150"/>
            <a:ext cx="16255799" cy="910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"/>
          <p:cNvPicPr preferRelativeResize="0"/>
          <p:nvPr/>
        </p:nvPicPr>
        <p:blipFill rotWithShape="1">
          <a:blip r:embed="rId3">
            <a:alphaModFix/>
          </a:blip>
          <a:srcRect b="4871" l="0" r="0" t="0"/>
          <a:stretch/>
        </p:blipFill>
        <p:spPr>
          <a:xfrm>
            <a:off x="0" y="0"/>
            <a:ext cx="16255799" cy="903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/>
          <p:cNvPicPr preferRelativeResize="0"/>
          <p:nvPr/>
        </p:nvPicPr>
        <p:blipFill rotWithShape="1">
          <a:blip r:embed="rId3">
            <a:alphaModFix/>
          </a:blip>
          <a:srcRect b="5446" l="0" r="0" t="0"/>
          <a:stretch/>
        </p:blipFill>
        <p:spPr>
          <a:xfrm>
            <a:off x="0" y="38150"/>
            <a:ext cx="16255799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6"/>
          <p:cNvPicPr preferRelativeResize="0"/>
          <p:nvPr/>
        </p:nvPicPr>
        <p:blipFill rotWithShape="1">
          <a:blip r:embed="rId3">
            <a:alphaModFix/>
          </a:blip>
          <a:srcRect b="4825" l="0" r="970" t="0"/>
          <a:stretch/>
        </p:blipFill>
        <p:spPr>
          <a:xfrm>
            <a:off x="0" y="38150"/>
            <a:ext cx="16097649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38150"/>
            <a:ext cx="16255799" cy="910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8"/>
          <p:cNvPicPr preferRelativeResize="0"/>
          <p:nvPr/>
        </p:nvPicPr>
        <p:blipFill rotWithShape="1">
          <a:blip r:embed="rId3">
            <a:alphaModFix/>
          </a:blip>
          <a:srcRect b="5446" l="0" r="0" t="0"/>
          <a:stretch/>
        </p:blipFill>
        <p:spPr>
          <a:xfrm>
            <a:off x="0" y="38150"/>
            <a:ext cx="16255799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9"/>
          <p:cNvPicPr preferRelativeResize="0"/>
          <p:nvPr/>
        </p:nvPicPr>
        <p:blipFill rotWithShape="1">
          <a:blip r:embed="rId3">
            <a:alphaModFix/>
          </a:blip>
          <a:srcRect b="4825" l="0" r="0" t="0"/>
          <a:stretch/>
        </p:blipFill>
        <p:spPr>
          <a:xfrm>
            <a:off x="0" y="38150"/>
            <a:ext cx="16255999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0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38150"/>
            <a:ext cx="16255799" cy="92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1"/>
          <p:cNvPicPr preferRelativeResize="0"/>
          <p:nvPr/>
        </p:nvPicPr>
        <p:blipFill rotWithShape="1">
          <a:blip r:embed="rId3">
            <a:alphaModFix/>
          </a:blip>
          <a:srcRect b="4825" l="0" r="0" t="0"/>
          <a:stretch/>
        </p:blipFill>
        <p:spPr>
          <a:xfrm>
            <a:off x="0" y="38150"/>
            <a:ext cx="16255799" cy="910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