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5f7cbfee6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f5f7cbfee6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f7cbfee6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f5f7cbfee6_2_8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5f7cbfee6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f5f7cbfee6_2_8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f7cbfee6_2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f5f7cbfee6_2_8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5f7cbfee6_2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5f7cbfee6_2_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5f7cbfee6_2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3f5f7cbfee6_2_9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f7cbfee6_2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f5f7cbfee6_2_1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5f7cbfee6_2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3f5f7cbfee6_2_1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f7cbfee6_2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5f7cbfee6_2_1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6" title="ChatGPT Image 30 июл. 2026 г., 15_04_35.png"/>
          <p:cNvPicPr preferRelativeResize="0"/>
          <p:nvPr/>
        </p:nvPicPr>
        <p:blipFill rotWithShape="1">
          <a:blip r:embed="rId3">
            <a:alphaModFix/>
          </a:blip>
          <a:srcRect b="229" l="0" r="0" t="239"/>
          <a:stretch/>
        </p:blipFill>
        <p:spPr>
          <a:xfrm>
            <a:off x="0" y="21425"/>
            <a:ext cx="9144001" cy="512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7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30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1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32"/>
          <p:cNvPicPr preferRelativeResize="0"/>
          <p:nvPr/>
        </p:nvPicPr>
        <p:blipFill rotWithShape="1">
          <a:blip r:embed="rId3">
            <a:alphaModFix/>
          </a:blip>
          <a:srcRect b="2667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3"/>
          <p:cNvPicPr preferRelativeResize="0"/>
          <p:nvPr/>
        </p:nvPicPr>
        <p:blipFill rotWithShape="1">
          <a:blip r:embed="rId3">
            <a:alphaModFix/>
          </a:blip>
          <a:srcRect b="2979" l="0" r="0" t="0"/>
          <a:stretch/>
        </p:blipFill>
        <p:spPr>
          <a:xfrm>
            <a:off x="0" y="21425"/>
            <a:ext cx="9144002" cy="5122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