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4"/>
    <p:sldMasterId id="2147483671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18" Type="http://schemas.openxmlformats.org/officeDocument/2006/relationships/slide" Target="slides/slide12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f5ec8279f3_2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g3f5ec8279f3_2_7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f5ec8279f3_2_1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g3f5ec8279f3_2_1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f5ec8279f3_2_1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g3f5ec8279f3_2_1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f5ec8279f3_2_1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g3f5ec8279f3_2_1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f5ec8279f3_2_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g3f5ec8279f3_2_8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f5ec8279f3_2_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g3f5ec8279f3_2_8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f5ec8279f3_2_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g3f5ec8279f3_2_8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f5ec8279f3_2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g3f5ec8279f3_2_9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f5ec8279f3_2_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g3f5ec8279f3_2_9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f5ec8279f3_2_1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g3f5ec8279f3_2_10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3f5ec8279f3_2_1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g3f5ec8279f3_2_10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3f5ec8279f3_2_1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g3f5ec8279f3_2_10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idx="10" type="dt"/>
          </p:nvPr>
        </p:nvSpPr>
        <p:spPr>
          <a:xfrm>
            <a:off x="257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1" type="ftr"/>
          </p:nvPr>
        </p:nvSpPr>
        <p:spPr>
          <a:xfrm>
            <a:off x="1757363" y="3575447"/>
            <a:ext cx="1628775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59" name="Google Shape;59;p14"/>
          <p:cNvSpPr txBox="1"/>
          <p:nvPr>
            <p:ph idx="12" type="sldNum"/>
          </p:nvPr>
        </p:nvSpPr>
        <p:spPr>
          <a:xfrm>
            <a:off x="3686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5"/>
          <p:cNvSpPr txBox="1"/>
          <p:nvPr>
            <p:ph type="ctrTitle"/>
          </p:nvPr>
        </p:nvSpPr>
        <p:spPr>
          <a:xfrm>
            <a:off x="385763" y="1198364"/>
            <a:ext cx="4371975" cy="826889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62" name="Google Shape;62;p15"/>
          <p:cNvSpPr txBox="1"/>
          <p:nvPr>
            <p:ph idx="1" type="subTitle"/>
          </p:nvPr>
        </p:nvSpPr>
        <p:spPr>
          <a:xfrm>
            <a:off x="771525" y="2185988"/>
            <a:ext cx="3600450" cy="985838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lv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63" name="Google Shape;63;p15"/>
          <p:cNvSpPr txBox="1"/>
          <p:nvPr>
            <p:ph idx="10" type="dt"/>
          </p:nvPr>
        </p:nvSpPr>
        <p:spPr>
          <a:xfrm>
            <a:off x="257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64" name="Google Shape;64;p15"/>
          <p:cNvSpPr txBox="1"/>
          <p:nvPr>
            <p:ph idx="11" type="ftr"/>
          </p:nvPr>
        </p:nvSpPr>
        <p:spPr>
          <a:xfrm>
            <a:off x="1757363" y="3575447"/>
            <a:ext cx="1628775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65" name="Google Shape;65;p15"/>
          <p:cNvSpPr txBox="1"/>
          <p:nvPr>
            <p:ph idx="12" type="sldNum"/>
          </p:nvPr>
        </p:nvSpPr>
        <p:spPr>
          <a:xfrm>
            <a:off x="3686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6"/>
          <p:cNvSpPr txBox="1"/>
          <p:nvPr>
            <p:ph type="title"/>
          </p:nvPr>
        </p:nvSpPr>
        <p:spPr>
          <a:xfrm>
            <a:off x="257175" y="154484"/>
            <a:ext cx="4629150" cy="642938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68" name="Google Shape;68;p16"/>
          <p:cNvSpPr txBox="1"/>
          <p:nvPr>
            <p:ph idx="1" type="body"/>
          </p:nvPr>
        </p:nvSpPr>
        <p:spPr>
          <a:xfrm>
            <a:off x="257175" y="900113"/>
            <a:ext cx="4629150" cy="2545854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indent="-2921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1pPr>
            <a:lvl2pPr indent="-2921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/>
            </a:lvl2pPr>
            <a:lvl3pPr indent="-2921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3pPr>
            <a:lvl4pPr indent="-2921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/>
            </a:lvl4pPr>
            <a:lvl5pPr indent="-2921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»"/>
              <a:defRPr/>
            </a:lvl5pPr>
            <a:lvl6pPr indent="-2921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6pPr>
            <a:lvl7pPr indent="-2921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7pPr>
            <a:lvl8pPr indent="-2921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8pPr>
            <a:lvl9pPr indent="-2921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9pPr>
          </a:lstStyle>
          <a:p/>
        </p:txBody>
      </p:sp>
      <p:sp>
        <p:nvSpPr>
          <p:cNvPr id="69" name="Google Shape;69;p16"/>
          <p:cNvSpPr txBox="1"/>
          <p:nvPr>
            <p:ph idx="10" type="dt"/>
          </p:nvPr>
        </p:nvSpPr>
        <p:spPr>
          <a:xfrm>
            <a:off x="257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70" name="Google Shape;70;p16"/>
          <p:cNvSpPr txBox="1"/>
          <p:nvPr>
            <p:ph idx="11" type="ftr"/>
          </p:nvPr>
        </p:nvSpPr>
        <p:spPr>
          <a:xfrm>
            <a:off x="1757363" y="3575447"/>
            <a:ext cx="1628775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71" name="Google Shape;71;p16"/>
          <p:cNvSpPr txBox="1"/>
          <p:nvPr>
            <p:ph idx="12" type="sldNum"/>
          </p:nvPr>
        </p:nvSpPr>
        <p:spPr>
          <a:xfrm>
            <a:off x="3686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7"/>
          <p:cNvSpPr txBox="1"/>
          <p:nvPr>
            <p:ph type="title"/>
          </p:nvPr>
        </p:nvSpPr>
        <p:spPr>
          <a:xfrm>
            <a:off x="406301" y="2478881"/>
            <a:ext cx="4371975" cy="766167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Calibri"/>
              <a:buNone/>
              <a:defRPr b="1" sz="2300" cap="none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74" name="Google Shape;74;p17"/>
          <p:cNvSpPr txBox="1"/>
          <p:nvPr>
            <p:ph idx="1" type="body"/>
          </p:nvPr>
        </p:nvSpPr>
        <p:spPr>
          <a:xfrm>
            <a:off x="406301" y="1635026"/>
            <a:ext cx="4371975" cy="843855"/>
          </a:xfrm>
          <a:prstGeom prst="rect">
            <a:avLst/>
          </a:prstGeom>
          <a:noFill/>
          <a:ln>
            <a:noFill/>
          </a:ln>
        </p:spPr>
        <p:txBody>
          <a:bodyPr anchorCtr="0" anchor="b" bIns="25700" lIns="51425" spcFirstLastPara="1" rIns="51425" wrap="square" tIns="25700">
            <a:normAutofit/>
          </a:bodyPr>
          <a:lstStyle>
            <a:lvl1pPr indent="-228600" lvl="0" marL="4572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 sz="11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 sz="10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800"/>
              <a:buNone/>
              <a:defRPr sz="8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800"/>
              <a:buNone/>
              <a:defRPr sz="8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800"/>
              <a:buNone/>
              <a:defRPr sz="8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800"/>
              <a:buNone/>
              <a:defRPr sz="8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800"/>
              <a:buNone/>
              <a:defRPr sz="8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800"/>
              <a:buNone/>
              <a:defRPr sz="8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5" name="Google Shape;75;p17"/>
          <p:cNvSpPr txBox="1"/>
          <p:nvPr>
            <p:ph idx="10" type="dt"/>
          </p:nvPr>
        </p:nvSpPr>
        <p:spPr>
          <a:xfrm>
            <a:off x="257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76" name="Google Shape;76;p17"/>
          <p:cNvSpPr txBox="1"/>
          <p:nvPr>
            <p:ph idx="11" type="ftr"/>
          </p:nvPr>
        </p:nvSpPr>
        <p:spPr>
          <a:xfrm>
            <a:off x="1757363" y="3575447"/>
            <a:ext cx="1628775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77" name="Google Shape;77;p17"/>
          <p:cNvSpPr txBox="1"/>
          <p:nvPr>
            <p:ph idx="12" type="sldNum"/>
          </p:nvPr>
        </p:nvSpPr>
        <p:spPr>
          <a:xfrm>
            <a:off x="3686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/>
          <p:nvPr>
            <p:ph type="title"/>
          </p:nvPr>
        </p:nvSpPr>
        <p:spPr>
          <a:xfrm>
            <a:off x="257175" y="154484"/>
            <a:ext cx="4629150" cy="642938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80" name="Google Shape;80;p18"/>
          <p:cNvSpPr txBox="1"/>
          <p:nvPr>
            <p:ph idx="1" type="body"/>
          </p:nvPr>
        </p:nvSpPr>
        <p:spPr>
          <a:xfrm>
            <a:off x="257175" y="900113"/>
            <a:ext cx="2271713" cy="2545854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indent="-3302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indent="-317500" lvl="1" marL="914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1400"/>
            </a:lvl2pPr>
            <a:lvl3pPr indent="-29845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3pPr>
            <a:lvl4pPr indent="-2921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4pPr>
            <a:lvl5pPr indent="-2921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»"/>
              <a:defRPr sz="1000"/>
            </a:lvl5pPr>
            <a:lvl6pPr indent="-2921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6pPr>
            <a:lvl7pPr indent="-2921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7pPr>
            <a:lvl8pPr indent="-2921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8pPr>
            <a:lvl9pPr indent="-2921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9pPr>
          </a:lstStyle>
          <a:p/>
        </p:txBody>
      </p:sp>
      <p:sp>
        <p:nvSpPr>
          <p:cNvPr id="81" name="Google Shape;81;p18"/>
          <p:cNvSpPr txBox="1"/>
          <p:nvPr>
            <p:ph idx="2" type="body"/>
          </p:nvPr>
        </p:nvSpPr>
        <p:spPr>
          <a:xfrm>
            <a:off x="2614613" y="900113"/>
            <a:ext cx="2271713" cy="2545854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indent="-3302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indent="-317500" lvl="1" marL="914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1400"/>
            </a:lvl2pPr>
            <a:lvl3pPr indent="-29845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3pPr>
            <a:lvl4pPr indent="-2921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4pPr>
            <a:lvl5pPr indent="-2921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»"/>
              <a:defRPr sz="1000"/>
            </a:lvl5pPr>
            <a:lvl6pPr indent="-2921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6pPr>
            <a:lvl7pPr indent="-2921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7pPr>
            <a:lvl8pPr indent="-2921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8pPr>
            <a:lvl9pPr indent="-2921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9pPr>
          </a:lstStyle>
          <a:p/>
        </p:txBody>
      </p:sp>
      <p:sp>
        <p:nvSpPr>
          <p:cNvPr id="82" name="Google Shape;82;p18"/>
          <p:cNvSpPr txBox="1"/>
          <p:nvPr>
            <p:ph idx="10" type="dt"/>
          </p:nvPr>
        </p:nvSpPr>
        <p:spPr>
          <a:xfrm>
            <a:off x="257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83" name="Google Shape;83;p18"/>
          <p:cNvSpPr txBox="1"/>
          <p:nvPr>
            <p:ph idx="11" type="ftr"/>
          </p:nvPr>
        </p:nvSpPr>
        <p:spPr>
          <a:xfrm>
            <a:off x="1757363" y="3575447"/>
            <a:ext cx="1628775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84" name="Google Shape;84;p18"/>
          <p:cNvSpPr txBox="1"/>
          <p:nvPr>
            <p:ph idx="12" type="sldNum"/>
          </p:nvPr>
        </p:nvSpPr>
        <p:spPr>
          <a:xfrm>
            <a:off x="3686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9"/>
          <p:cNvSpPr txBox="1"/>
          <p:nvPr>
            <p:ph type="title"/>
          </p:nvPr>
        </p:nvSpPr>
        <p:spPr>
          <a:xfrm>
            <a:off x="257175" y="154484"/>
            <a:ext cx="4629150" cy="642938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87" name="Google Shape;87;p19"/>
          <p:cNvSpPr txBox="1"/>
          <p:nvPr>
            <p:ph idx="1" type="body"/>
          </p:nvPr>
        </p:nvSpPr>
        <p:spPr>
          <a:xfrm>
            <a:off x="257175" y="863501"/>
            <a:ext cx="2272606" cy="359866"/>
          </a:xfrm>
          <a:prstGeom prst="rect">
            <a:avLst/>
          </a:prstGeom>
          <a:noFill/>
          <a:ln>
            <a:noFill/>
          </a:ln>
        </p:spPr>
        <p:txBody>
          <a:bodyPr anchorCtr="0" anchor="b" bIns="25700" lIns="51425" spcFirstLastPara="1" rIns="51425" wrap="square" tIns="25700">
            <a:normAutofit/>
          </a:bodyPr>
          <a:lstStyle>
            <a:lvl1pPr indent="-2286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1pPr>
            <a:lvl2pPr indent="-2286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b="1" sz="11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b="1" sz="1000"/>
            </a:lvl3pPr>
            <a:lvl4pPr indent="-2286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4pPr>
            <a:lvl5pPr indent="-2286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5pPr>
            <a:lvl6pPr indent="-2286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6pPr>
            <a:lvl7pPr indent="-2286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7pPr>
            <a:lvl8pPr indent="-2286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8pPr>
            <a:lvl9pPr indent="-2286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9pPr>
          </a:lstStyle>
          <a:p/>
        </p:txBody>
      </p:sp>
      <p:sp>
        <p:nvSpPr>
          <p:cNvPr id="88" name="Google Shape;88;p19"/>
          <p:cNvSpPr txBox="1"/>
          <p:nvPr>
            <p:ph idx="2" type="body"/>
          </p:nvPr>
        </p:nvSpPr>
        <p:spPr>
          <a:xfrm>
            <a:off x="257175" y="1223367"/>
            <a:ext cx="2272606" cy="2222599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indent="-3175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1pPr>
            <a:lvl2pPr indent="-29845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–"/>
              <a:defRPr sz="1100"/>
            </a:lvl2pPr>
            <a:lvl3pPr indent="-2921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3pPr>
            <a:lvl4pPr indent="-28575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900"/>
            </a:lvl4pPr>
            <a:lvl5pPr indent="-28575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900"/>
            </a:lvl5pPr>
            <a:lvl6pPr indent="-28575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6pPr>
            <a:lvl7pPr indent="-28575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7pPr>
            <a:lvl8pPr indent="-28575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8pPr>
            <a:lvl9pPr indent="-28575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9pPr>
          </a:lstStyle>
          <a:p/>
        </p:txBody>
      </p:sp>
      <p:sp>
        <p:nvSpPr>
          <p:cNvPr id="89" name="Google Shape;89;p19"/>
          <p:cNvSpPr txBox="1"/>
          <p:nvPr>
            <p:ph idx="3" type="body"/>
          </p:nvPr>
        </p:nvSpPr>
        <p:spPr>
          <a:xfrm>
            <a:off x="2612827" y="863501"/>
            <a:ext cx="2273498" cy="359866"/>
          </a:xfrm>
          <a:prstGeom prst="rect">
            <a:avLst/>
          </a:prstGeom>
          <a:noFill/>
          <a:ln>
            <a:noFill/>
          </a:ln>
        </p:spPr>
        <p:txBody>
          <a:bodyPr anchorCtr="0" anchor="b" bIns="25700" lIns="51425" spcFirstLastPara="1" rIns="51425" wrap="square" tIns="25700">
            <a:normAutofit/>
          </a:bodyPr>
          <a:lstStyle>
            <a:lvl1pPr indent="-2286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1pPr>
            <a:lvl2pPr indent="-2286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b="1" sz="11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b="1" sz="1000"/>
            </a:lvl3pPr>
            <a:lvl4pPr indent="-2286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4pPr>
            <a:lvl5pPr indent="-2286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5pPr>
            <a:lvl6pPr indent="-2286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6pPr>
            <a:lvl7pPr indent="-2286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7pPr>
            <a:lvl8pPr indent="-2286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8pPr>
            <a:lvl9pPr indent="-2286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9pPr>
          </a:lstStyle>
          <a:p/>
        </p:txBody>
      </p:sp>
      <p:sp>
        <p:nvSpPr>
          <p:cNvPr id="90" name="Google Shape;90;p19"/>
          <p:cNvSpPr txBox="1"/>
          <p:nvPr>
            <p:ph idx="4" type="body"/>
          </p:nvPr>
        </p:nvSpPr>
        <p:spPr>
          <a:xfrm>
            <a:off x="2612827" y="1223367"/>
            <a:ext cx="2273498" cy="2222599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indent="-3175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1pPr>
            <a:lvl2pPr indent="-29845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–"/>
              <a:defRPr sz="1100"/>
            </a:lvl2pPr>
            <a:lvl3pPr indent="-2921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3pPr>
            <a:lvl4pPr indent="-28575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900"/>
            </a:lvl4pPr>
            <a:lvl5pPr indent="-28575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900"/>
            </a:lvl5pPr>
            <a:lvl6pPr indent="-28575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6pPr>
            <a:lvl7pPr indent="-28575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7pPr>
            <a:lvl8pPr indent="-28575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8pPr>
            <a:lvl9pPr indent="-28575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9pPr>
          </a:lstStyle>
          <a:p/>
        </p:txBody>
      </p:sp>
      <p:sp>
        <p:nvSpPr>
          <p:cNvPr id="91" name="Google Shape;91;p19"/>
          <p:cNvSpPr txBox="1"/>
          <p:nvPr>
            <p:ph idx="10" type="dt"/>
          </p:nvPr>
        </p:nvSpPr>
        <p:spPr>
          <a:xfrm>
            <a:off x="257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92" name="Google Shape;92;p19"/>
          <p:cNvSpPr txBox="1"/>
          <p:nvPr>
            <p:ph idx="11" type="ftr"/>
          </p:nvPr>
        </p:nvSpPr>
        <p:spPr>
          <a:xfrm>
            <a:off x="1757363" y="3575447"/>
            <a:ext cx="1628775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93" name="Google Shape;93;p19"/>
          <p:cNvSpPr txBox="1"/>
          <p:nvPr>
            <p:ph idx="12" type="sldNum"/>
          </p:nvPr>
        </p:nvSpPr>
        <p:spPr>
          <a:xfrm>
            <a:off x="3686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0"/>
          <p:cNvSpPr txBox="1"/>
          <p:nvPr>
            <p:ph type="title"/>
          </p:nvPr>
        </p:nvSpPr>
        <p:spPr>
          <a:xfrm>
            <a:off x="257175" y="154484"/>
            <a:ext cx="4629150" cy="642938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96" name="Google Shape;96;p20"/>
          <p:cNvSpPr txBox="1"/>
          <p:nvPr>
            <p:ph idx="10" type="dt"/>
          </p:nvPr>
        </p:nvSpPr>
        <p:spPr>
          <a:xfrm>
            <a:off x="257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97" name="Google Shape;97;p20"/>
          <p:cNvSpPr txBox="1"/>
          <p:nvPr>
            <p:ph idx="11" type="ftr"/>
          </p:nvPr>
        </p:nvSpPr>
        <p:spPr>
          <a:xfrm>
            <a:off x="1757363" y="3575447"/>
            <a:ext cx="1628775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98" name="Google Shape;98;p20"/>
          <p:cNvSpPr txBox="1"/>
          <p:nvPr>
            <p:ph idx="12" type="sldNum"/>
          </p:nvPr>
        </p:nvSpPr>
        <p:spPr>
          <a:xfrm>
            <a:off x="3686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1"/>
          <p:cNvSpPr txBox="1"/>
          <p:nvPr>
            <p:ph type="title"/>
          </p:nvPr>
        </p:nvSpPr>
        <p:spPr>
          <a:xfrm>
            <a:off x="257175" y="153591"/>
            <a:ext cx="1692176" cy="653653"/>
          </a:xfrm>
          <a:prstGeom prst="rect">
            <a:avLst/>
          </a:prstGeom>
          <a:noFill/>
          <a:ln>
            <a:noFill/>
          </a:ln>
        </p:spPr>
        <p:txBody>
          <a:bodyPr anchorCtr="0" anchor="b" bIns="25700" lIns="51425" spcFirstLastPara="1" rIns="51425" wrap="square" tIns="2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 b="1" sz="11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01" name="Google Shape;101;p21"/>
          <p:cNvSpPr txBox="1"/>
          <p:nvPr>
            <p:ph idx="1" type="body"/>
          </p:nvPr>
        </p:nvSpPr>
        <p:spPr>
          <a:xfrm>
            <a:off x="2010966" y="153591"/>
            <a:ext cx="2875359" cy="3292376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indent="-342900" lvl="0" marL="457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1pPr>
            <a:lvl2pPr indent="-330200" lvl="1" marL="914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2pPr>
            <a:lvl3pPr indent="-317500" lvl="2" marL="1371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3pPr>
            <a:lvl4pPr indent="-29845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–"/>
              <a:defRPr sz="1100"/>
            </a:lvl4pPr>
            <a:lvl5pPr indent="-29845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»"/>
              <a:defRPr sz="1100"/>
            </a:lvl5pPr>
            <a:lvl6pPr indent="-29845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6pPr>
            <a:lvl7pPr indent="-29845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7pPr>
            <a:lvl8pPr indent="-29845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8pPr>
            <a:lvl9pPr indent="-29845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9pPr>
          </a:lstStyle>
          <a:p/>
        </p:txBody>
      </p:sp>
      <p:sp>
        <p:nvSpPr>
          <p:cNvPr id="102" name="Google Shape;102;p21"/>
          <p:cNvSpPr txBox="1"/>
          <p:nvPr>
            <p:ph idx="2" type="body"/>
          </p:nvPr>
        </p:nvSpPr>
        <p:spPr>
          <a:xfrm>
            <a:off x="257175" y="807244"/>
            <a:ext cx="1692176" cy="2638723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indent="-2286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1pPr>
            <a:lvl2pPr indent="-228600" lvl="1" marL="914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2pPr>
            <a:lvl3pPr indent="-228600" lvl="2" marL="1371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3pPr>
            <a:lvl4pPr indent="-228600" lvl="3" marL="1828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4pPr>
            <a:lvl5pPr indent="-228600" lvl="4" marL="22860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5pPr>
            <a:lvl6pPr indent="-228600" lvl="5" marL="27432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6pPr>
            <a:lvl7pPr indent="-228600" lvl="6" marL="3200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7pPr>
            <a:lvl8pPr indent="-228600" lvl="7" marL="3657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8pPr>
            <a:lvl9pPr indent="-228600" lvl="8" marL="4114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9pPr>
          </a:lstStyle>
          <a:p/>
        </p:txBody>
      </p:sp>
      <p:sp>
        <p:nvSpPr>
          <p:cNvPr id="103" name="Google Shape;103;p21"/>
          <p:cNvSpPr txBox="1"/>
          <p:nvPr>
            <p:ph idx="10" type="dt"/>
          </p:nvPr>
        </p:nvSpPr>
        <p:spPr>
          <a:xfrm>
            <a:off x="257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04" name="Google Shape;104;p21"/>
          <p:cNvSpPr txBox="1"/>
          <p:nvPr>
            <p:ph idx="11" type="ftr"/>
          </p:nvPr>
        </p:nvSpPr>
        <p:spPr>
          <a:xfrm>
            <a:off x="1757363" y="3575447"/>
            <a:ext cx="1628775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05" name="Google Shape;105;p21"/>
          <p:cNvSpPr txBox="1"/>
          <p:nvPr>
            <p:ph idx="12" type="sldNum"/>
          </p:nvPr>
        </p:nvSpPr>
        <p:spPr>
          <a:xfrm>
            <a:off x="3686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2"/>
          <p:cNvSpPr txBox="1"/>
          <p:nvPr>
            <p:ph type="title"/>
          </p:nvPr>
        </p:nvSpPr>
        <p:spPr>
          <a:xfrm>
            <a:off x="1008162" y="2700338"/>
            <a:ext cx="3086100" cy="318790"/>
          </a:xfrm>
          <a:prstGeom prst="rect">
            <a:avLst/>
          </a:prstGeom>
          <a:noFill/>
          <a:ln>
            <a:noFill/>
          </a:ln>
        </p:spPr>
        <p:txBody>
          <a:bodyPr anchorCtr="0" anchor="b" bIns="25700" lIns="51425" spcFirstLastPara="1" rIns="51425" wrap="square" tIns="2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 b="1" sz="11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08" name="Google Shape;108;p22"/>
          <p:cNvSpPr/>
          <p:nvPr>
            <p:ph idx="2" type="pic"/>
          </p:nvPr>
        </p:nvSpPr>
        <p:spPr>
          <a:xfrm>
            <a:off x="1008162" y="344686"/>
            <a:ext cx="3086100" cy="2314575"/>
          </a:xfrm>
          <a:prstGeom prst="rect">
            <a:avLst/>
          </a:prstGeom>
          <a:noFill/>
          <a:ln>
            <a:noFill/>
          </a:ln>
        </p:spPr>
      </p:sp>
      <p:sp>
        <p:nvSpPr>
          <p:cNvPr id="109" name="Google Shape;109;p22"/>
          <p:cNvSpPr txBox="1"/>
          <p:nvPr>
            <p:ph idx="1" type="body"/>
          </p:nvPr>
        </p:nvSpPr>
        <p:spPr>
          <a:xfrm>
            <a:off x="1008162" y="3019128"/>
            <a:ext cx="3086100" cy="452735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indent="-2286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1pPr>
            <a:lvl2pPr indent="-228600" lvl="1" marL="914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2pPr>
            <a:lvl3pPr indent="-228600" lvl="2" marL="1371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3pPr>
            <a:lvl4pPr indent="-228600" lvl="3" marL="1828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4pPr>
            <a:lvl5pPr indent="-228600" lvl="4" marL="22860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5pPr>
            <a:lvl6pPr indent="-228600" lvl="5" marL="27432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6pPr>
            <a:lvl7pPr indent="-228600" lvl="6" marL="3200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7pPr>
            <a:lvl8pPr indent="-228600" lvl="7" marL="3657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8pPr>
            <a:lvl9pPr indent="-228600" lvl="8" marL="4114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9pPr>
          </a:lstStyle>
          <a:p/>
        </p:txBody>
      </p:sp>
      <p:sp>
        <p:nvSpPr>
          <p:cNvPr id="110" name="Google Shape;110;p22"/>
          <p:cNvSpPr txBox="1"/>
          <p:nvPr>
            <p:ph idx="10" type="dt"/>
          </p:nvPr>
        </p:nvSpPr>
        <p:spPr>
          <a:xfrm>
            <a:off x="257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11" name="Google Shape;111;p22"/>
          <p:cNvSpPr txBox="1"/>
          <p:nvPr>
            <p:ph idx="11" type="ftr"/>
          </p:nvPr>
        </p:nvSpPr>
        <p:spPr>
          <a:xfrm>
            <a:off x="1757363" y="3575447"/>
            <a:ext cx="1628775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12" name="Google Shape;112;p22"/>
          <p:cNvSpPr txBox="1"/>
          <p:nvPr>
            <p:ph idx="12" type="sldNum"/>
          </p:nvPr>
        </p:nvSpPr>
        <p:spPr>
          <a:xfrm>
            <a:off x="3686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3"/>
          <p:cNvSpPr txBox="1"/>
          <p:nvPr>
            <p:ph type="title"/>
          </p:nvPr>
        </p:nvSpPr>
        <p:spPr>
          <a:xfrm>
            <a:off x="257175" y="154484"/>
            <a:ext cx="4629150" cy="642938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15" name="Google Shape;115;p23"/>
          <p:cNvSpPr txBox="1"/>
          <p:nvPr>
            <p:ph idx="1" type="body"/>
          </p:nvPr>
        </p:nvSpPr>
        <p:spPr>
          <a:xfrm rot="5400000">
            <a:off x="1298823" y="-141535"/>
            <a:ext cx="2545854" cy="4629150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indent="-2921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1pPr>
            <a:lvl2pPr indent="-2921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/>
            </a:lvl2pPr>
            <a:lvl3pPr indent="-2921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3pPr>
            <a:lvl4pPr indent="-2921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/>
            </a:lvl4pPr>
            <a:lvl5pPr indent="-2921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»"/>
              <a:defRPr/>
            </a:lvl5pPr>
            <a:lvl6pPr indent="-2921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6pPr>
            <a:lvl7pPr indent="-2921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7pPr>
            <a:lvl8pPr indent="-2921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8pPr>
            <a:lvl9pPr indent="-2921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9pPr>
          </a:lstStyle>
          <a:p/>
        </p:txBody>
      </p:sp>
      <p:sp>
        <p:nvSpPr>
          <p:cNvPr id="116" name="Google Shape;116;p23"/>
          <p:cNvSpPr txBox="1"/>
          <p:nvPr>
            <p:ph idx="10" type="dt"/>
          </p:nvPr>
        </p:nvSpPr>
        <p:spPr>
          <a:xfrm>
            <a:off x="257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1" type="ftr"/>
          </p:nvPr>
        </p:nvSpPr>
        <p:spPr>
          <a:xfrm>
            <a:off x="1757363" y="3575447"/>
            <a:ext cx="1628775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2" type="sldNum"/>
          </p:nvPr>
        </p:nvSpPr>
        <p:spPr>
          <a:xfrm>
            <a:off x="3686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4"/>
          <p:cNvSpPr txBox="1"/>
          <p:nvPr>
            <p:ph type="title"/>
          </p:nvPr>
        </p:nvSpPr>
        <p:spPr>
          <a:xfrm rot="5400000">
            <a:off x="2661940" y="1221582"/>
            <a:ext cx="3291483" cy="1157288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21" name="Google Shape;121;p24"/>
          <p:cNvSpPr txBox="1"/>
          <p:nvPr>
            <p:ph idx="1" type="body"/>
          </p:nvPr>
        </p:nvSpPr>
        <p:spPr>
          <a:xfrm rot="5400000">
            <a:off x="304502" y="107157"/>
            <a:ext cx="3291483" cy="3386138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indent="-2921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1pPr>
            <a:lvl2pPr indent="-2921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/>
            </a:lvl2pPr>
            <a:lvl3pPr indent="-2921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3pPr>
            <a:lvl4pPr indent="-2921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/>
            </a:lvl4pPr>
            <a:lvl5pPr indent="-2921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»"/>
              <a:defRPr/>
            </a:lvl5pPr>
            <a:lvl6pPr indent="-2921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6pPr>
            <a:lvl7pPr indent="-2921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7pPr>
            <a:lvl8pPr indent="-2921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8pPr>
            <a:lvl9pPr indent="-2921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9pPr>
          </a:lstStyle>
          <a:p/>
        </p:txBody>
      </p:sp>
      <p:sp>
        <p:nvSpPr>
          <p:cNvPr id="122" name="Google Shape;122;p24"/>
          <p:cNvSpPr txBox="1"/>
          <p:nvPr>
            <p:ph idx="10" type="dt"/>
          </p:nvPr>
        </p:nvSpPr>
        <p:spPr>
          <a:xfrm>
            <a:off x="257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1" type="ftr"/>
          </p:nvPr>
        </p:nvSpPr>
        <p:spPr>
          <a:xfrm>
            <a:off x="1757363" y="3575447"/>
            <a:ext cx="1628775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2" type="sldNum"/>
          </p:nvPr>
        </p:nvSpPr>
        <p:spPr>
          <a:xfrm>
            <a:off x="3686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257175" y="154484"/>
            <a:ext cx="4629150" cy="642938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  <a:defRPr b="0" i="0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10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10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10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10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10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10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10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10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257175" y="900113"/>
            <a:ext cx="4629150" cy="2545854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indent="-342900" lvl="0" marL="457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30200" lvl="1" marL="9144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17500" lvl="2" marL="13716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8450" lvl="3" marL="18288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–"/>
              <a:defRPr b="0" i="0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98450" lvl="4" marL="22860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»"/>
              <a:defRPr b="0" i="0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98450" lvl="5" marL="27432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98450" lvl="6" marL="32004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98450" lvl="7" marL="36576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98450" lvl="8" marL="41148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257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1757363" y="3575447"/>
            <a:ext cx="1628775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3686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8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.png"/><Relationship Id="rId4" Type="http://schemas.openxmlformats.org/officeDocument/2006/relationships/image" Target="../media/image1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25"/>
          <p:cNvPicPr preferRelativeResize="0"/>
          <p:nvPr/>
        </p:nvPicPr>
        <p:blipFill rotWithShape="1">
          <a:blip r:embed="rId3">
            <a:alphaModFix/>
          </a:blip>
          <a:srcRect b="3288" l="0" r="0" t="0"/>
          <a:stretch/>
        </p:blipFill>
        <p:spPr>
          <a:xfrm>
            <a:off x="0" y="21425"/>
            <a:ext cx="9144002" cy="5122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p34"/>
          <p:cNvPicPr preferRelativeResize="0"/>
          <p:nvPr/>
        </p:nvPicPr>
        <p:blipFill rotWithShape="1">
          <a:blip r:embed="rId3">
            <a:alphaModFix/>
          </a:blip>
          <a:srcRect b="2353" l="0" r="0" t="0"/>
          <a:stretch/>
        </p:blipFill>
        <p:spPr>
          <a:xfrm>
            <a:off x="0" y="21425"/>
            <a:ext cx="9144002" cy="5122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Google Shape;179;p35"/>
          <p:cNvPicPr preferRelativeResize="0"/>
          <p:nvPr/>
        </p:nvPicPr>
        <p:blipFill rotWithShape="1">
          <a:blip r:embed="rId3">
            <a:alphaModFix/>
          </a:blip>
          <a:srcRect b="2353" l="0" r="0" t="0"/>
          <a:stretch/>
        </p:blipFill>
        <p:spPr>
          <a:xfrm>
            <a:off x="0" y="21425"/>
            <a:ext cx="9144002" cy="5122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Google Shape;184;p36"/>
          <p:cNvPicPr preferRelativeResize="0"/>
          <p:nvPr/>
        </p:nvPicPr>
        <p:blipFill rotWithShape="1">
          <a:blip r:embed="rId3">
            <a:alphaModFix/>
          </a:blip>
          <a:srcRect b="2667" l="0" r="0" t="0"/>
          <a:stretch/>
        </p:blipFill>
        <p:spPr>
          <a:xfrm>
            <a:off x="0" y="21425"/>
            <a:ext cx="9144002" cy="5122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36"/>
          <p:cNvPicPr preferRelativeResize="0"/>
          <p:nvPr/>
        </p:nvPicPr>
        <p:blipFill rotWithShape="1">
          <a:blip r:embed="rId4">
            <a:alphaModFix/>
          </a:blip>
          <a:srcRect b="3007" l="0" r="0" t="0"/>
          <a:stretch/>
        </p:blipFill>
        <p:spPr>
          <a:xfrm>
            <a:off x="0" y="19925"/>
            <a:ext cx="9144002" cy="5122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26"/>
          <p:cNvPicPr preferRelativeResize="0"/>
          <p:nvPr/>
        </p:nvPicPr>
        <p:blipFill rotWithShape="1">
          <a:blip r:embed="rId3">
            <a:alphaModFix/>
          </a:blip>
          <a:srcRect b="3288" l="0" r="0" t="0"/>
          <a:stretch/>
        </p:blipFill>
        <p:spPr>
          <a:xfrm>
            <a:off x="0" y="21425"/>
            <a:ext cx="9144002" cy="5122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27"/>
          <p:cNvPicPr preferRelativeResize="0"/>
          <p:nvPr/>
        </p:nvPicPr>
        <p:blipFill rotWithShape="1">
          <a:blip r:embed="rId3">
            <a:alphaModFix/>
          </a:blip>
          <a:srcRect b="2979" l="0" r="0" t="0"/>
          <a:stretch/>
        </p:blipFill>
        <p:spPr>
          <a:xfrm>
            <a:off x="0" y="21425"/>
            <a:ext cx="9144002" cy="5122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p28"/>
          <p:cNvPicPr preferRelativeResize="0"/>
          <p:nvPr/>
        </p:nvPicPr>
        <p:blipFill rotWithShape="1">
          <a:blip r:embed="rId3">
            <a:alphaModFix/>
          </a:blip>
          <a:srcRect b="2667" l="0" r="0" t="0"/>
          <a:stretch/>
        </p:blipFill>
        <p:spPr>
          <a:xfrm>
            <a:off x="0" y="21425"/>
            <a:ext cx="9144002" cy="5122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p29"/>
          <p:cNvPicPr preferRelativeResize="0"/>
          <p:nvPr/>
        </p:nvPicPr>
        <p:blipFill rotWithShape="1">
          <a:blip r:embed="rId3">
            <a:alphaModFix/>
          </a:blip>
          <a:srcRect b="3288" l="0" r="0" t="0"/>
          <a:stretch/>
        </p:blipFill>
        <p:spPr>
          <a:xfrm>
            <a:off x="0" y="21425"/>
            <a:ext cx="9144002" cy="5122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Google Shape;154;p30"/>
          <p:cNvPicPr preferRelativeResize="0"/>
          <p:nvPr/>
        </p:nvPicPr>
        <p:blipFill rotWithShape="1">
          <a:blip r:embed="rId3">
            <a:alphaModFix/>
          </a:blip>
          <a:srcRect b="2667" l="0" r="0" t="0"/>
          <a:stretch/>
        </p:blipFill>
        <p:spPr>
          <a:xfrm>
            <a:off x="0" y="21425"/>
            <a:ext cx="9144002" cy="5122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oogle Shape;159;p31"/>
          <p:cNvPicPr preferRelativeResize="0"/>
          <p:nvPr/>
        </p:nvPicPr>
        <p:blipFill rotWithShape="1">
          <a:blip r:embed="rId3">
            <a:alphaModFix/>
          </a:blip>
          <a:srcRect b="2353" l="0" r="0" t="0"/>
          <a:stretch/>
        </p:blipFill>
        <p:spPr>
          <a:xfrm>
            <a:off x="0" y="21425"/>
            <a:ext cx="9144002" cy="5122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Google Shape;164;p32"/>
          <p:cNvPicPr preferRelativeResize="0"/>
          <p:nvPr/>
        </p:nvPicPr>
        <p:blipFill rotWithShape="1">
          <a:blip r:embed="rId3">
            <a:alphaModFix/>
          </a:blip>
          <a:srcRect b="2979" l="0" r="0" t="0"/>
          <a:stretch/>
        </p:blipFill>
        <p:spPr>
          <a:xfrm>
            <a:off x="0" y="21425"/>
            <a:ext cx="9144002" cy="5122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Google Shape;169;p33"/>
          <p:cNvPicPr preferRelativeResize="0"/>
          <p:nvPr/>
        </p:nvPicPr>
        <p:blipFill rotWithShape="1">
          <a:blip r:embed="rId3">
            <a:alphaModFix/>
          </a:blip>
          <a:srcRect b="2979" l="0" r="0" t="0"/>
          <a:stretch/>
        </p:blipFill>
        <p:spPr>
          <a:xfrm>
            <a:off x="0" y="21425"/>
            <a:ext cx="9144002" cy="5122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