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9144000" cx="16256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2657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2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4"/>
          <p:cNvPicPr preferRelativeResize="0"/>
          <p:nvPr/>
        </p:nvPicPr>
        <p:blipFill rotWithShape="1">
          <a:blip r:embed="rId3">
            <a:alphaModFix/>
          </a:blip>
          <a:srcRect b="2657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5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6"/>
          <p:cNvPicPr preferRelativeResize="0"/>
          <p:nvPr/>
        </p:nvPicPr>
        <p:blipFill rotWithShape="1">
          <a:blip r:embed="rId3">
            <a:alphaModFix/>
          </a:blip>
          <a:srcRect b="2657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3">
            <a:alphaModFix/>
          </a:blip>
          <a:srcRect b="2657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/>
          <p:cNvPicPr preferRelativeResize="0"/>
          <p:nvPr/>
        </p:nvPicPr>
        <p:blipFill rotWithShape="1">
          <a:blip r:embed="rId3">
            <a:alphaModFix/>
          </a:blip>
          <a:srcRect b="2657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9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0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 b="2382" l="0" r="0" t="0"/>
          <a:stretch/>
        </p:blipFill>
        <p:spPr>
          <a:xfrm>
            <a:off x="0" y="38100"/>
            <a:ext cx="16255999" cy="910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